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0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9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23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57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0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24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67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01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91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88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5435E-84E3-4F6C-AA03-142385701C70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4F887-35F5-49F7-A7A9-5F4646EF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42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961D9B-D0BB-154C-A3BC-6E49D878410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64905" y="425888"/>
          <a:ext cx="9599565" cy="6006224"/>
        </p:xfrm>
        <a:graphic>
          <a:graphicData uri="http://schemas.openxmlformats.org/drawingml/2006/table">
            <a:tbl>
              <a:tblPr firstRow="1" firstCol="1" bandRow="1"/>
              <a:tblGrid>
                <a:gridCol w="913927">
                  <a:extLst>
                    <a:ext uri="{9D8B030D-6E8A-4147-A177-3AD203B41FA5}">
                      <a16:colId xmlns:a16="http://schemas.microsoft.com/office/drawing/2014/main" val="2847602880"/>
                    </a:ext>
                  </a:extLst>
                </a:gridCol>
                <a:gridCol w="1429620">
                  <a:extLst>
                    <a:ext uri="{9D8B030D-6E8A-4147-A177-3AD203B41FA5}">
                      <a16:colId xmlns:a16="http://schemas.microsoft.com/office/drawing/2014/main" val="2654626472"/>
                    </a:ext>
                  </a:extLst>
                </a:gridCol>
                <a:gridCol w="1353809">
                  <a:extLst>
                    <a:ext uri="{9D8B030D-6E8A-4147-A177-3AD203B41FA5}">
                      <a16:colId xmlns:a16="http://schemas.microsoft.com/office/drawing/2014/main" val="4076196295"/>
                    </a:ext>
                  </a:extLst>
                </a:gridCol>
                <a:gridCol w="940904">
                  <a:extLst>
                    <a:ext uri="{9D8B030D-6E8A-4147-A177-3AD203B41FA5}">
                      <a16:colId xmlns:a16="http://schemas.microsoft.com/office/drawing/2014/main" val="310122014"/>
                    </a:ext>
                  </a:extLst>
                </a:gridCol>
                <a:gridCol w="2411896">
                  <a:extLst>
                    <a:ext uri="{9D8B030D-6E8A-4147-A177-3AD203B41FA5}">
                      <a16:colId xmlns:a16="http://schemas.microsoft.com/office/drawing/2014/main" val="562136158"/>
                    </a:ext>
                  </a:extLst>
                </a:gridCol>
                <a:gridCol w="2549409">
                  <a:extLst>
                    <a:ext uri="{9D8B030D-6E8A-4147-A177-3AD203B41FA5}">
                      <a16:colId xmlns:a16="http://schemas.microsoft.com/office/drawing/2014/main" val="3597956644"/>
                    </a:ext>
                  </a:extLst>
                </a:gridCol>
              </a:tblGrid>
              <a:tr h="18388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</a:t>
                      </a:r>
                      <a:endParaRPr lang="en-GB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Concepts</a:t>
                      </a:r>
                      <a:endParaRPr lang="en-GB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Skills</a:t>
                      </a:r>
                      <a:endParaRPr lang="en-GB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Places</a:t>
                      </a:r>
                      <a:endParaRPr lang="en-GB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Builds on</a:t>
                      </a:r>
                      <a:endParaRPr lang="en-GB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Leads to</a:t>
                      </a:r>
                      <a:endParaRPr lang="en-GB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075132"/>
                  </a:ext>
                </a:extLst>
              </a:tr>
              <a:tr h="345538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geography?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Continents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Oceans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 location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KS2 knowledge of world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Creates a level playing field for all new year 7 regardless of experience of geography at KS2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Underpins locational knowledge required to be a good geographer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034644"/>
                  </a:ext>
                </a:extLst>
              </a:tr>
              <a:tr h="115381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Tropical rainforests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Biodiversity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Sustainability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Culture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Adaptation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Deforestation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 descriptions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graph – drawing and interpreting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Empathy (cultural diversity)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Citizenship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Amazon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Kew Gardens (Oct trip)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Yanomani tribe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Awareness of different environments (studied at KS2)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world knowledge studied at KS2 and in first unit of year 7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independence with graph drawing and interpretation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Awareness of differing countries in year 8 and beyond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ability to empathise and accept different viewpoints and cultures studied throughout KS3 and KS4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Sustainable management in year 8 unit and at GCSE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Contrasting ecosystems at GCSE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424278"/>
                  </a:ext>
                </a:extLst>
              </a:tr>
              <a:tr h="123464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 and cold environments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Adaptation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Opportunities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Glacial features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webs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 descriptions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graph – drawing and interpreting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Interpreting food webs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Empathy (cultural diversity)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Citizenship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Interpreting photos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Arabian desert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Kalahari desert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Tundra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interpretation of graphs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Awareness of different environments studied at KS2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world knowledge studied at KS2 and in first unit of year 7 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Further awareness of global ecosystems at year 9 and GCSE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Awareness of differing countries in year 8 and beyond  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ability to empathise and accept different viewpoints and cultures studied throughout KS3 and KS4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Contrasting different ecosystems at GCSE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Detailed examples of opportunities / challenges presented by a hot desert – and how to overcome these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379030"/>
                  </a:ext>
                </a:extLst>
              </a:tr>
              <a:tr h="58802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 skills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vs human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 a map 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Identifying physical and human 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 skills (grid references, scale, direction)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(North Norfolk)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map reading at KS2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Ability to independently read a map (year 9 / GCSE)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806376"/>
                  </a:ext>
                </a:extLst>
              </a:tr>
              <a:tr h="50719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Weather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Microclimate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atmospheric circulation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collection (instruments)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presentation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(AHS site)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Understanding of climate in other global locations (TRF, desert)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Everyday interaction with the weather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understanding of GAC by considering the whole model at GCSE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Extreme weather events (year 8)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Fieldwork skills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930310"/>
                  </a:ext>
                </a:extLst>
              </a:tr>
              <a:tr h="345538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change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1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Greenhouse effect (natural vs enhanced)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Natural vs human causes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Mitigation strategies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 (mitigation)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Citizenship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Knowledge of climate change from own understanding (media / parental influence) and clarifies misconceptions.  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Range of mitigation and adaptation strategies at GCSE  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Increased understanding of global issue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066" marR="33066" marT="45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1556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DA01FF2-044E-144A-9ABA-34CE03B9F154}"/>
              </a:ext>
            </a:extLst>
          </p:cNvPr>
          <p:cNvSpPr txBox="1"/>
          <p:nvPr/>
        </p:nvSpPr>
        <p:spPr>
          <a:xfrm>
            <a:off x="127530" y="425888"/>
            <a:ext cx="223135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Year 7 overview:</a:t>
            </a:r>
          </a:p>
          <a:p>
            <a:endParaRPr lang="en-GB" dirty="0"/>
          </a:p>
          <a:p>
            <a:r>
              <a:rPr lang="en-GB" dirty="0"/>
              <a:t>The year 7 curriculum is designed to introduce students to a range of skills they will develop over KS3 and into KS4 if they choose to continue with the subject.  </a:t>
            </a:r>
          </a:p>
          <a:p>
            <a:endParaRPr lang="en-GB" dirty="0"/>
          </a:p>
          <a:p>
            <a:r>
              <a:rPr lang="en-GB" dirty="0"/>
              <a:t>The initial topics chosen are designed to capture students’ interest and are likely to be areas they have some basic understanding of; whether from KS2 work or from other media.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189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</Words>
  <Application>Microsoft Office PowerPoint</Application>
  <PresentationFormat>Widescreen</PresentationFormat>
  <Paragraphs>151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Aylsham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Dobson, Kirsty</dc:creator>
  <cp:lastModifiedBy>Dobson, Kirsty</cp:lastModifiedBy>
  <cp:revision>2</cp:revision>
  <dcterms:created xsi:type="dcterms:W3CDTF">2022-04-21T12:42:44Z</dcterms:created>
  <dcterms:modified xsi:type="dcterms:W3CDTF">2022-04-21T12:43:06Z</dcterms:modified>
</cp:coreProperties>
</file>